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LAA917 -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LAA917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-13.16869439999999969, 27.10963890000000021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