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LAA923 -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-13.20909499999999959, 27.16280529999999871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