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LAA926 - NOMATIS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NOMATIS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-13.20315599999999989, 27.15188450000000131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27.14815636, -13.19937032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