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LAA930 -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-13.1874400000000005, 27.15278969999999958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