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code site: LAA936 - NOMATIS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1 | ST FO: NOMATIS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LAA936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NOMATIS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-13.1825360000000007, 27.12980130000000045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27.13873631, -13.19135810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