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LAA938 -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-13.1772519999999993, 27.12702499999999972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