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LAA940 -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-13.1589539999999996, 27.1364882999999999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