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LAA945 -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-13.1750279999999993, 27.13258300000000034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