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LAA947 -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-13.16999999999999993, 27.14508299999999963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