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MOH629 - VERNE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VERNE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MOH629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33.694361,-7.362472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33.696719,-7.366903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