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MOH694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30278,-7.413916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5219,-7.41133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