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MOH705 -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33.678323,-7.391892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33.6785160,-7.3921373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