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MOH709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5353,-7.38788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3649,-7.38563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