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MOH723 -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33.665175,-7.360709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33.663564,-7.366709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