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NAD072 -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35.17789847, -2.94957457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35.17419188, -2.93522933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