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NAD092 -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35.16303385, -2.92216441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