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NAD1003 -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NAD1003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35.17352800, -2.95619400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35.16930000, -2.95031000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