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NAD1021 -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35.14720900, -2.92023100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35.14578800, -2.92668600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