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NAD1023 -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35.16034327, -2.93537840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35.16118132, -2.93227761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