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NAD1028 - Circet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Circet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NAD1028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35.15071800, -2.90779400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35.14582550, -2.92697130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