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NAD967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426200, -2.920856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234050, -2.9284636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