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NAD987 - Circet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Circet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NAD987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35.17750000, -2.92044000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35.17795346, -2.92432646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