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NAD998 - Circet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Circet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NAD998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35.16486588, -2.93560676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35.16448628, -2.93188764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