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OUJ090 -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OUJ090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34.68963788, -1.87368082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34.68402646, -1.87922062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