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OUJ834 -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34.66440282, -1.94500535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34.66989983, -1.93746149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