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OUJ836 -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34.71528646, -1.92119130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