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OUJ847 -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34.65302490, -1.94748525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34.66990853, -1.93747779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