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OUJ850 -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34.70898800, -1.89084100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