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OUJ852 -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34.67708330, -1.93127780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34.67958908, -1.93198384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