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>
                <a:latin typeface="Arial Narrow"/>
              </a:defRPr>
            </a:pPr>
            <a:r>
              <a:t>Données pour code site: OUJ855 - AVANZIT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latin typeface="Arial Narrow"/>
              </a:defRPr>
            </a:pPr>
            <a:r>
              <a:t>Lignes: 1 | ST FO: AVANZIT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936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OUJ855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34.68630100, -1.89863000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34.68161867, -1.90645879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