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OUJ871 -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34.68857239, -1.94437974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