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OUJ900 -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34.65404190, -1.88382598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34.65535595, -1.88788676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