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OUJ902 -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34.66529801, -1.88996305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