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OUJ916 -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34.65732631, -1.94242529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