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OUJ920 -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34.65662095, -1.90419528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34.65628330, -1.90040954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