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OUJ928 - PERSEE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PERSEE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OUJ928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34.69026900, -1.88059400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34.68756884, -1.88350357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