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OUJ929 -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34.69304036, -1.87447390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34.68402719, -1.87922278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