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RAB1167 -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RAB1167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 33.986861°,  -6.800111°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 33.986958°,  -6.802556°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