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SA006 -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-9.23312499999999936, 32.3056199000000035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32.30778900, -9.22802700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