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SA011 -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SA011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-9.24848599999999976, 32.26135889999999762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32.26679549, -9.24622619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