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>
                <a:latin typeface="Arial Narrow"/>
              </a:defRPr>
            </a:pPr>
            <a:r>
              <a:t>Données pour code site: SAF080 - EM Telecom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latin typeface="Arial Narrow"/>
              </a:defRPr>
            </a:pPr>
            <a:r>
              <a:t>Lignes: 1 | ST FO: EM Telecom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936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747999" cy="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SAF080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MARRAKECH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Safi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-9.2388451000000007, 32.26961599999999919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32.26587600, -9.24226734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