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SAF141 -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-9.25446299999999944, 32.25621100000000041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