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SAF620 -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-9.21174410000000066, 32.30852589999999935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32.30849300, -9.21414832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