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-9.23246890000000064, 32.32016339999999843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