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635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219229999999968, 32.328512000000003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2138968, -9.219861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