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SAF636 -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-9.2319539000000006, 32.30994700000000108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32.31325119, -9.22935950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