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SAF638 -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-9.24558500000000016, 32.21946499999999958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