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SAF639 -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-9.25929670000000016, 32.32976839999999896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