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SAF642 -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SAF642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-9.24192399999999914, 32.30715490000000045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32.30999613, -9.24016895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