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SAF658 -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-9.23921190000000081, 32.26238299999999981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32.26588890, -9.24233330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